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19BE-9108-D02D-649A-091D48C70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CC5A7-467F-A1BB-EE2E-7FCCFE644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58B31-DAEB-1F54-7A3E-D624D327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28B5A-AECD-BB00-8A78-2A7CDA3A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82E5A-6DA3-79B1-063D-4F84F177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2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D6E7-830B-9039-BA61-2F54F169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FC368-AB54-3A46-0F34-7F13056EC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5043-5678-E151-5227-789F0952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9B6E0-3D21-EC23-CA32-8EF12C99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D1252-D642-46C0-329B-3419B63D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C6D88-F89B-3EA0-D7C8-97E04DFF1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BFAF8-A1A7-D829-D0D3-F0E83173B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4736A-3CF5-FE41-E5DD-E51B28B3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D9433-5908-E693-8108-D9D9B094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0D9B9-E949-6A3F-E26E-607942FE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B441-3877-5B6A-101B-86345583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466-13B0-E6A4-DE56-B53066A9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245C5-6193-1AB0-BBC3-D7ED9F13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C4CA-7D57-F069-1B3C-7C2CA92D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D565B-85FC-0849-6859-92188AF5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63B7-4956-0D16-58A0-459690E9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DB817-D1B6-2E8D-212D-E7F6A73C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F4988-35EB-F095-A671-2AE63226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FCC6A-8208-458A-FAE7-25EB2548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2C5FD-B28B-44E0-D6A0-4BBA301C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B640-7D0B-8DD1-FEAA-A495D9C5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3D30-C742-A9C3-B5BD-AE5DF68C6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F074C-DF48-5F0A-F722-42B6FFBD1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3F94F-2528-7D66-F5B1-FA77A5AB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1AF57-CF4A-81C4-59C2-BD01CBF7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64406-7FCC-C54C-07B0-D57F9738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E921-26FC-3ACF-34C9-C43ED7D7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9598D-79AE-B8BF-AED8-FA1B5731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4E5A9-C23F-50DB-C42A-C44ABDF96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17908-B2AA-AACF-B770-D983755EC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7CD06-9B50-CD5F-B881-B8F56ED5D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B1436-B1F5-5568-23BB-CE62DC82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1ACE9-5C34-B507-D8F3-393B1E42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EB87C-1685-841F-972C-1B1E9395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8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0C26-C5D9-B586-0DF7-A3B2690E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7DE10-6EA0-2563-9DE1-3452C421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95669-7C16-A2D8-61B9-92D34EE7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DB5DD-AE00-F950-E698-6E756EB2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1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F02E3-68DD-AE2C-5A67-75D93E4D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9BF51-B01A-A30E-B498-68AB36EE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442B8-EB77-6768-3540-5E36FC02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1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73E1-3149-7274-054B-6812C047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86435-8DC0-9443-4203-DEB164F7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71560-25B9-4815-84F6-1FA596797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A4AE9-F06B-D75C-0E0B-72C17708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B0588-2800-BED6-3CF3-E5AA7FAF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273E0-4ACF-6204-F59B-F3473FE3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3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E934-1EEA-BB0F-A887-A675A656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70EEA-7B21-5826-7AE6-307F05884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5E90E-4D44-BDAE-F72B-BC2402F2F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4A25D-A2FC-8FE5-185D-C9E38A7F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FE51-0E13-5D4C-4453-228A5008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9615B-E2BD-10B8-D038-14CC05A4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0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6D4E3-2912-4F50-CF65-8C9FD545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FD6C-B075-0F29-A7DC-4CF6F022F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6AE07-D2C4-D592-6E34-FABC8A3C2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ABA6-9149-CC4C-B92C-5D01D19AECD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D341-D7A3-58BA-A335-3E8D46AB8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808D7-2F8B-F8F6-50C8-1E2E00D00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3822B-5AA7-194F-812C-037D69DF9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1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E21CF-C88F-9550-065B-EEED726E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1" y="1242916"/>
            <a:ext cx="5329238" cy="3085864"/>
          </a:xfrm>
          <a:prstGeom prst="rect">
            <a:avLst/>
          </a:prstGeom>
        </p:spPr>
      </p:pic>
      <p:pic>
        <p:nvPicPr>
          <p:cNvPr id="7" name="Picture 6" descr="A picture containing text, monitor, display, screenshot&#10;&#10;Description automatically generated">
            <a:extLst>
              <a:ext uri="{FF2B5EF4-FFF2-40B4-BE49-F238E27FC236}">
                <a16:creationId xmlns:a16="http://schemas.microsoft.com/office/drawing/2014/main" id="{7A33885F-5E40-6ADD-1146-F628107B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93" y="1447199"/>
            <a:ext cx="4825112" cy="2404091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916D13F-A9B9-96D9-D6A1-BE151D51890C}"/>
              </a:ext>
            </a:extLst>
          </p:cNvPr>
          <p:cNvSpPr/>
          <p:nvPr/>
        </p:nvSpPr>
        <p:spPr>
          <a:xfrm>
            <a:off x="3694176" y="1816608"/>
            <a:ext cx="2767584" cy="414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3C15854-010D-2F4D-1D14-C0C0DF4EC2C8}"/>
              </a:ext>
            </a:extLst>
          </p:cNvPr>
          <p:cNvSpPr/>
          <p:nvPr/>
        </p:nvSpPr>
        <p:spPr>
          <a:xfrm rot="10800000">
            <a:off x="3657600" y="2301748"/>
            <a:ext cx="2767584" cy="414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4AA499-8A0C-C88D-BFEE-888376684702}"/>
              </a:ext>
            </a:extLst>
          </p:cNvPr>
          <p:cNvSpPr txBox="1"/>
          <p:nvPr/>
        </p:nvSpPr>
        <p:spPr>
          <a:xfrm>
            <a:off x="4468368" y="103811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LAN</a:t>
            </a:r>
          </a:p>
        </p:txBody>
      </p:sp>
    </p:spTree>
    <p:extLst>
      <p:ext uri="{BB962C8B-B14F-4D97-AF65-F5344CB8AC3E}">
        <p14:creationId xmlns:p14="http://schemas.microsoft.com/office/powerpoint/2010/main" val="204707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164829A-8014-E27C-92C4-E97197E3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6" y="1473867"/>
            <a:ext cx="5646821" cy="423511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F88052-5421-EDF1-E3C7-83910250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766" y="1454327"/>
            <a:ext cx="5646821" cy="42351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8294DA-D59C-3DDF-D749-CFFD22301900}"/>
              </a:ext>
            </a:extLst>
          </p:cNvPr>
          <p:cNvCxnSpPr>
            <a:cxnSpLocks/>
          </p:cNvCxnSpPr>
          <p:nvPr/>
        </p:nvCxnSpPr>
        <p:spPr>
          <a:xfrm flipH="1">
            <a:off x="2293198" y="1251284"/>
            <a:ext cx="1581795" cy="15325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235FE-D3C6-37B6-F43E-519C899309CA}"/>
              </a:ext>
            </a:extLst>
          </p:cNvPr>
          <p:cNvCxnSpPr>
            <a:cxnSpLocks/>
          </p:cNvCxnSpPr>
          <p:nvPr/>
        </p:nvCxnSpPr>
        <p:spPr>
          <a:xfrm flipV="1">
            <a:off x="5137781" y="3571885"/>
            <a:ext cx="1539452" cy="15498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9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helf, indoor, electronics&#10;&#10;Description automatically generated">
            <a:extLst>
              <a:ext uri="{FF2B5EF4-FFF2-40B4-BE49-F238E27FC236}">
                <a16:creationId xmlns:a16="http://schemas.microsoft.com/office/drawing/2014/main" id="{A4EBD6AA-0A18-E39D-4623-6F5C3063D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68068" y="942976"/>
            <a:ext cx="6292516" cy="4719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0F9521-5E20-52B2-D95C-BF2D2D5EB5E0}"/>
              </a:ext>
            </a:extLst>
          </p:cNvPr>
          <p:cNvCxnSpPr>
            <a:cxnSpLocks/>
          </p:cNvCxnSpPr>
          <p:nvPr/>
        </p:nvCxnSpPr>
        <p:spPr>
          <a:xfrm flipH="1" flipV="1">
            <a:off x="4764212" y="2043875"/>
            <a:ext cx="1500231" cy="19987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54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E94F-9FD6-3A74-AB6C-5D7F6610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8E48B8E-497B-A102-8AAA-F2CFD74DC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272" y="1337093"/>
            <a:ext cx="5113644" cy="3835233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51B10B8-0D77-DDEC-F48F-10E222112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19" r="24097" b="6686"/>
          <a:stretch/>
        </p:blipFill>
        <p:spPr>
          <a:xfrm>
            <a:off x="982578" y="1337093"/>
            <a:ext cx="4407569" cy="38148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477A4F-5C27-8EF5-F093-3CC56641A836}"/>
              </a:ext>
            </a:extLst>
          </p:cNvPr>
          <p:cNvCxnSpPr>
            <a:cxnSpLocks/>
          </p:cNvCxnSpPr>
          <p:nvPr/>
        </p:nvCxnSpPr>
        <p:spPr>
          <a:xfrm flipH="1" flipV="1">
            <a:off x="2863223" y="4029086"/>
            <a:ext cx="1420019" cy="11228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7E8674-E850-0141-E894-A70DB957905F}"/>
              </a:ext>
            </a:extLst>
          </p:cNvPr>
          <p:cNvCxnSpPr>
            <a:cxnSpLocks/>
          </p:cNvCxnSpPr>
          <p:nvPr/>
        </p:nvCxnSpPr>
        <p:spPr>
          <a:xfrm flipH="1" flipV="1">
            <a:off x="7936539" y="3754799"/>
            <a:ext cx="1010945" cy="13971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4527-BA20-F730-83C6-2F173E16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058F4D7-7D7D-B798-C9C5-14B97653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166144"/>
            <a:ext cx="7797800" cy="3670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9D26B-FCEC-BDCB-8791-BCDFFE753B0C}"/>
              </a:ext>
            </a:extLst>
          </p:cNvPr>
          <p:cNvSpPr txBox="1"/>
          <p:nvPr/>
        </p:nvSpPr>
        <p:spPr>
          <a:xfrm>
            <a:off x="2197100" y="2396540"/>
            <a:ext cx="1421384" cy="3954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3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icrowave, oven, computer&#10;&#10;Description automatically generated">
            <a:extLst>
              <a:ext uri="{FF2B5EF4-FFF2-40B4-BE49-F238E27FC236}">
                <a16:creationId xmlns:a16="http://schemas.microsoft.com/office/drawing/2014/main" id="{447319C5-31A0-DD6C-274A-2FECA3C1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58" y="176985"/>
            <a:ext cx="5468283" cy="26416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CE17EF3-EA5F-9819-EA03-C1C15CCC71CD}"/>
              </a:ext>
            </a:extLst>
          </p:cNvPr>
          <p:cNvGrpSpPr/>
          <p:nvPr/>
        </p:nvGrpSpPr>
        <p:grpSpPr>
          <a:xfrm>
            <a:off x="2787649" y="3100383"/>
            <a:ext cx="6616700" cy="1346200"/>
            <a:chOff x="1025656" y="5011420"/>
            <a:chExt cx="6616700" cy="1346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7C21FC-E068-91FD-C981-7F5022F0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656" y="5011420"/>
              <a:ext cx="6616700" cy="1346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889A1F-7512-F0BF-495E-685F6C595063}"/>
                </a:ext>
              </a:extLst>
            </p:cNvPr>
            <p:cNvSpPr txBox="1"/>
            <p:nvPr/>
          </p:nvSpPr>
          <p:spPr>
            <a:xfrm>
              <a:off x="1907798" y="5937504"/>
              <a:ext cx="26944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D0AEB-21D4-2BE5-9110-31C98579C7A5}"/>
              </a:ext>
            </a:extLst>
          </p:cNvPr>
          <p:cNvGrpSpPr/>
          <p:nvPr/>
        </p:nvGrpSpPr>
        <p:grpSpPr>
          <a:xfrm>
            <a:off x="2610104" y="4114002"/>
            <a:ext cx="6680200" cy="2641600"/>
            <a:chOff x="4901692" y="525780"/>
            <a:chExt cx="6680200" cy="2641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BF5405-49B2-ABFC-46E5-22330ADF3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74"/>
            <a:stretch/>
          </p:blipFill>
          <p:spPr>
            <a:xfrm>
              <a:off x="6035548" y="525780"/>
              <a:ext cx="5546344" cy="2641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EA442E-362B-0C85-02B5-AFBD119921DC}"/>
                </a:ext>
              </a:extLst>
            </p:cNvPr>
            <p:cNvSpPr txBox="1"/>
            <p:nvPr/>
          </p:nvSpPr>
          <p:spPr>
            <a:xfrm>
              <a:off x="4901692" y="673695"/>
              <a:ext cx="13472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8DFC02-13ED-0393-7FE0-3867AE94B706}"/>
              </a:ext>
            </a:extLst>
          </p:cNvPr>
          <p:cNvCxnSpPr>
            <a:cxnSpLocks/>
          </p:cNvCxnSpPr>
          <p:nvPr/>
        </p:nvCxnSpPr>
        <p:spPr>
          <a:xfrm flipV="1">
            <a:off x="2974848" y="2165195"/>
            <a:ext cx="891883" cy="5788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CE4D52-A16B-2A58-D228-724716169340}"/>
              </a:ext>
            </a:extLst>
          </p:cNvPr>
          <p:cNvSpPr txBox="1"/>
          <p:nvPr/>
        </p:nvSpPr>
        <p:spPr>
          <a:xfrm>
            <a:off x="2240616" y="2755897"/>
            <a:ext cx="118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LAN port</a:t>
            </a:r>
          </a:p>
        </p:txBody>
      </p:sp>
    </p:spTree>
    <p:extLst>
      <p:ext uri="{BB962C8B-B14F-4D97-AF65-F5344CB8AC3E}">
        <p14:creationId xmlns:p14="http://schemas.microsoft.com/office/powerpoint/2010/main" val="249890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C99BD54-E802-9C6B-3FF6-90862B66C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783112"/>
            <a:ext cx="9207500" cy="2705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24EDC-CDF4-C9A1-21C4-6C716FA2F632}"/>
              </a:ext>
            </a:extLst>
          </p:cNvPr>
          <p:cNvSpPr txBox="1"/>
          <p:nvPr/>
        </p:nvSpPr>
        <p:spPr>
          <a:xfrm>
            <a:off x="4925568" y="1884476"/>
            <a:ext cx="1421384" cy="3954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4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monitor&#10;&#10;Description automatically generated">
            <a:extLst>
              <a:ext uri="{FF2B5EF4-FFF2-40B4-BE49-F238E27FC236}">
                <a16:creationId xmlns:a16="http://schemas.microsoft.com/office/drawing/2014/main" id="{98858CF2-E691-4060-6C32-DF8FE46F5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6" b="12083"/>
          <a:stretch/>
        </p:blipFill>
        <p:spPr>
          <a:xfrm>
            <a:off x="3524250" y="814388"/>
            <a:ext cx="5143500" cy="52149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F3FC4C-F8D6-9A0E-0952-354E04D139B7}"/>
              </a:ext>
            </a:extLst>
          </p:cNvPr>
          <p:cNvCxnSpPr>
            <a:cxnSpLocks/>
          </p:cNvCxnSpPr>
          <p:nvPr/>
        </p:nvCxnSpPr>
        <p:spPr>
          <a:xfrm flipH="1" flipV="1">
            <a:off x="6573837" y="3139753"/>
            <a:ext cx="1379037" cy="11675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30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34FC42-7AF0-5497-B65B-BDFD79C41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007" y="823118"/>
            <a:ext cx="6949017" cy="5211763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DD905C-D49E-CEE0-AF55-AE12C491F465}"/>
              </a:ext>
            </a:extLst>
          </p:cNvPr>
          <p:cNvCxnSpPr>
            <a:cxnSpLocks/>
          </p:cNvCxnSpPr>
          <p:nvPr/>
        </p:nvCxnSpPr>
        <p:spPr>
          <a:xfrm>
            <a:off x="3573379" y="1359568"/>
            <a:ext cx="1171658" cy="1076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59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E3D1B03-53B4-7FE9-685B-69A2D111F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93" b="14229"/>
          <a:stretch/>
        </p:blipFill>
        <p:spPr>
          <a:xfrm>
            <a:off x="3535561" y="814387"/>
            <a:ext cx="5179814" cy="5102336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C7368-8C89-A193-8F18-91A676871478}"/>
              </a:ext>
            </a:extLst>
          </p:cNvPr>
          <p:cNvCxnSpPr>
            <a:cxnSpLocks/>
          </p:cNvCxnSpPr>
          <p:nvPr/>
        </p:nvCxnSpPr>
        <p:spPr>
          <a:xfrm flipH="1" flipV="1">
            <a:off x="6688137" y="2625403"/>
            <a:ext cx="1379037" cy="11675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9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DA69-B027-D5BC-96DC-8F788CD8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38B06-E35B-ABF4-94DD-3D28C5779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63" b="17529"/>
          <a:stretch/>
        </p:blipFill>
        <p:spPr>
          <a:xfrm>
            <a:off x="2755764" y="365125"/>
            <a:ext cx="5437741" cy="5452882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6B74C9-FA23-F4CA-7CD7-1587AAF895F3}"/>
              </a:ext>
            </a:extLst>
          </p:cNvPr>
          <p:cNvCxnSpPr>
            <a:cxnSpLocks/>
          </p:cNvCxnSpPr>
          <p:nvPr/>
        </p:nvCxnSpPr>
        <p:spPr>
          <a:xfrm flipV="1">
            <a:off x="1660358" y="2180234"/>
            <a:ext cx="1598780" cy="13329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57D8C1-0B33-A1DA-AA9B-45D426CB01CD}"/>
              </a:ext>
            </a:extLst>
          </p:cNvPr>
          <p:cNvCxnSpPr>
            <a:cxnSpLocks/>
          </p:cNvCxnSpPr>
          <p:nvPr/>
        </p:nvCxnSpPr>
        <p:spPr>
          <a:xfrm flipV="1">
            <a:off x="1900989" y="4738950"/>
            <a:ext cx="1534613" cy="855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39A133-B09C-A388-B232-08E4F88A1A32}"/>
              </a:ext>
            </a:extLst>
          </p:cNvPr>
          <p:cNvSpPr txBox="1"/>
          <p:nvPr/>
        </p:nvSpPr>
        <p:spPr>
          <a:xfrm>
            <a:off x="1408671" y="2445235"/>
            <a:ext cx="159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(Wired)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63320-2E22-EB56-7065-D9EE61DFB957}"/>
              </a:ext>
            </a:extLst>
          </p:cNvPr>
          <p:cNvSpPr txBox="1"/>
          <p:nvPr/>
        </p:nvSpPr>
        <p:spPr>
          <a:xfrm>
            <a:off x="1836822" y="4840472"/>
            <a:ext cx="159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</a:t>
            </a:r>
          </a:p>
        </p:txBody>
      </p:sp>
    </p:spTree>
    <p:extLst>
      <p:ext uri="{BB962C8B-B14F-4D97-AF65-F5344CB8AC3E}">
        <p14:creationId xmlns:p14="http://schemas.microsoft.com/office/powerpoint/2010/main" val="56255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3466-693F-39BC-7988-D29B7B9E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text, electronics, indoor, different&#10;&#10;Description automatically generated">
            <a:extLst>
              <a:ext uri="{FF2B5EF4-FFF2-40B4-BE49-F238E27FC236}">
                <a16:creationId xmlns:a16="http://schemas.microsoft.com/office/drawing/2014/main" id="{9BE9663C-15B6-EFE0-090A-08BA3A5B6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47"/>
          <a:stretch/>
        </p:blipFill>
        <p:spPr>
          <a:xfrm rot="10800000">
            <a:off x="4053982" y="411807"/>
            <a:ext cx="3926169" cy="2342528"/>
          </a:xfrm>
          <a:prstGeom prst="rect">
            <a:avLst/>
          </a:prstGeom>
        </p:spPr>
      </p:pic>
      <p:pic>
        <p:nvPicPr>
          <p:cNvPr id="9" name="Picture 8" descr="A close-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74B5297D-3E8C-65DA-AC33-734B36ED3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05"/>
          <a:stretch/>
        </p:blipFill>
        <p:spPr>
          <a:xfrm rot="10800000">
            <a:off x="260763" y="411807"/>
            <a:ext cx="3709657" cy="234252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4AE70F-757A-9ED8-6C66-E1701C7FD102}"/>
              </a:ext>
            </a:extLst>
          </p:cNvPr>
          <p:cNvCxnSpPr>
            <a:cxnSpLocks/>
          </p:cNvCxnSpPr>
          <p:nvPr/>
        </p:nvCxnSpPr>
        <p:spPr>
          <a:xfrm flipH="1" flipV="1">
            <a:off x="716981" y="1179051"/>
            <a:ext cx="1075724" cy="16219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613E22-779A-B52A-6A6A-9A20F3FF3CC1}"/>
              </a:ext>
            </a:extLst>
          </p:cNvPr>
          <p:cNvCxnSpPr>
            <a:cxnSpLocks/>
          </p:cNvCxnSpPr>
          <p:nvPr/>
        </p:nvCxnSpPr>
        <p:spPr>
          <a:xfrm flipH="1" flipV="1">
            <a:off x="6982328" y="1606319"/>
            <a:ext cx="609598" cy="13775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, monitor, screen, electronics&#10;&#10;Description automatically generated">
            <a:extLst>
              <a:ext uri="{FF2B5EF4-FFF2-40B4-BE49-F238E27FC236}">
                <a16:creationId xmlns:a16="http://schemas.microsoft.com/office/drawing/2014/main" id="{7C79884E-1336-9200-BEBC-0492128AA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82" b="6230"/>
          <a:stretch/>
        </p:blipFill>
        <p:spPr>
          <a:xfrm rot="10800000">
            <a:off x="8063713" y="409807"/>
            <a:ext cx="3926169" cy="234652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61AEC1-09D3-1F3E-23DA-A05D078DCBE9}"/>
              </a:ext>
            </a:extLst>
          </p:cNvPr>
          <p:cNvCxnSpPr>
            <a:cxnSpLocks/>
          </p:cNvCxnSpPr>
          <p:nvPr/>
        </p:nvCxnSpPr>
        <p:spPr>
          <a:xfrm flipH="1">
            <a:off x="9790377" y="182309"/>
            <a:ext cx="809444" cy="8880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FCFDD6-135F-37ED-4292-EC244616F4ED}"/>
              </a:ext>
            </a:extLst>
          </p:cNvPr>
          <p:cNvCxnSpPr>
            <a:cxnSpLocks/>
          </p:cNvCxnSpPr>
          <p:nvPr/>
        </p:nvCxnSpPr>
        <p:spPr>
          <a:xfrm flipH="1" flipV="1">
            <a:off x="9573223" y="1606319"/>
            <a:ext cx="907147" cy="13775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E1B690-D88D-0E89-9AE2-A918FCE8A178}"/>
              </a:ext>
            </a:extLst>
          </p:cNvPr>
          <p:cNvSpPr txBox="1"/>
          <p:nvPr/>
        </p:nvSpPr>
        <p:spPr>
          <a:xfrm>
            <a:off x="2041369" y="40925"/>
            <a:ext cx="8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pic>
        <p:nvPicPr>
          <p:cNvPr id="43" name="Picture 42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7A8232F7-3CEC-421E-9904-C31F46A784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79"/>
          <a:stretch/>
        </p:blipFill>
        <p:spPr>
          <a:xfrm rot="10800000">
            <a:off x="838200" y="3087233"/>
            <a:ext cx="4361998" cy="2591716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B243DB-3802-87C4-C467-49F462706661}"/>
              </a:ext>
            </a:extLst>
          </p:cNvPr>
          <p:cNvCxnSpPr>
            <a:cxnSpLocks/>
          </p:cNvCxnSpPr>
          <p:nvPr/>
        </p:nvCxnSpPr>
        <p:spPr>
          <a:xfrm flipV="1">
            <a:off x="505326" y="4683881"/>
            <a:ext cx="1891270" cy="6220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31B24937-13BC-E5FD-470C-13A5E5192A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537"/>
          <a:stretch/>
        </p:blipFill>
        <p:spPr>
          <a:xfrm rot="10800000">
            <a:off x="5711004" y="3087233"/>
            <a:ext cx="4484095" cy="267241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D5C02E-08CF-2066-4584-653CFB1FFEAE}"/>
              </a:ext>
            </a:extLst>
          </p:cNvPr>
          <p:cNvCxnSpPr>
            <a:cxnSpLocks/>
          </p:cNvCxnSpPr>
          <p:nvPr/>
        </p:nvCxnSpPr>
        <p:spPr>
          <a:xfrm flipH="1">
            <a:off x="8672665" y="4180344"/>
            <a:ext cx="2033240" cy="9173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449A564-A689-234B-2F9D-70770FF7108D}"/>
              </a:ext>
            </a:extLst>
          </p:cNvPr>
          <p:cNvCxnSpPr>
            <a:cxnSpLocks/>
          </p:cNvCxnSpPr>
          <p:nvPr/>
        </p:nvCxnSpPr>
        <p:spPr>
          <a:xfrm flipV="1">
            <a:off x="5358257" y="4683880"/>
            <a:ext cx="1298382" cy="6220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441620-6C77-08E4-A5A9-7DAF8770A2DD}"/>
              </a:ext>
            </a:extLst>
          </p:cNvPr>
          <p:cNvCxnSpPr>
            <a:cxnSpLocks/>
          </p:cNvCxnSpPr>
          <p:nvPr/>
        </p:nvCxnSpPr>
        <p:spPr>
          <a:xfrm flipH="1">
            <a:off x="8890308" y="2983832"/>
            <a:ext cx="727992" cy="11945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33B7672-91F5-F552-A468-8FD4D80B5807}"/>
              </a:ext>
            </a:extLst>
          </p:cNvPr>
          <p:cNvSpPr txBox="1"/>
          <p:nvPr/>
        </p:nvSpPr>
        <p:spPr>
          <a:xfrm>
            <a:off x="5842855" y="19134"/>
            <a:ext cx="8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D548E9-83DE-ADE0-C76E-B639F656BBD5}"/>
              </a:ext>
            </a:extLst>
          </p:cNvPr>
          <p:cNvSpPr txBox="1"/>
          <p:nvPr/>
        </p:nvSpPr>
        <p:spPr>
          <a:xfrm>
            <a:off x="9545536" y="66710"/>
            <a:ext cx="8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2ADBEA-A8E1-05EF-506D-DFB4B53E7EF1}"/>
              </a:ext>
            </a:extLst>
          </p:cNvPr>
          <p:cNvSpPr txBox="1"/>
          <p:nvPr/>
        </p:nvSpPr>
        <p:spPr>
          <a:xfrm>
            <a:off x="2911339" y="2756170"/>
            <a:ext cx="8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932B4A-26C4-749E-3771-BD15B2E3D063}"/>
              </a:ext>
            </a:extLst>
          </p:cNvPr>
          <p:cNvSpPr txBox="1"/>
          <p:nvPr/>
        </p:nvSpPr>
        <p:spPr>
          <a:xfrm>
            <a:off x="7844971" y="2736118"/>
            <a:ext cx="8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41835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9ACCB-930D-CB55-90DA-27FF3FDF1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0" r="14034" b="14921"/>
          <a:stretch/>
        </p:blipFill>
        <p:spPr>
          <a:xfrm rot="5400000">
            <a:off x="24061" y="812134"/>
            <a:ext cx="3368842" cy="322446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5BCAE44-7549-BF9A-AEF3-E6DA712CD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" t="7286" r="31930" b="2238"/>
          <a:stretch/>
        </p:blipFill>
        <p:spPr>
          <a:xfrm rot="5400000">
            <a:off x="3447046" y="709865"/>
            <a:ext cx="3368843" cy="34289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FEC01-B491-FF7E-960F-27D4452AB09F}"/>
              </a:ext>
            </a:extLst>
          </p:cNvPr>
          <p:cNvCxnSpPr>
            <a:cxnSpLocks/>
          </p:cNvCxnSpPr>
          <p:nvPr/>
        </p:nvCxnSpPr>
        <p:spPr>
          <a:xfrm flipH="1" flipV="1">
            <a:off x="2007850" y="2535167"/>
            <a:ext cx="1052179" cy="8878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F65F83-D976-3C11-890C-83B1BAAC75F0}"/>
              </a:ext>
            </a:extLst>
          </p:cNvPr>
          <p:cNvCxnSpPr>
            <a:cxnSpLocks/>
          </p:cNvCxnSpPr>
          <p:nvPr/>
        </p:nvCxnSpPr>
        <p:spPr>
          <a:xfrm>
            <a:off x="4537547" y="278218"/>
            <a:ext cx="1007354" cy="13821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B026878-9E2B-AD1B-EF74-CD5590CED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8" r="8069"/>
          <a:stretch/>
        </p:blipFill>
        <p:spPr>
          <a:xfrm rot="5400000">
            <a:off x="6907668" y="820313"/>
            <a:ext cx="3356851" cy="31961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3CF738-B478-84C6-F575-E2E9E9E3AA19}"/>
              </a:ext>
            </a:extLst>
          </p:cNvPr>
          <p:cNvCxnSpPr>
            <a:cxnSpLocks/>
          </p:cNvCxnSpPr>
          <p:nvPr/>
        </p:nvCxnSpPr>
        <p:spPr>
          <a:xfrm flipH="1">
            <a:off x="8235965" y="577516"/>
            <a:ext cx="246298" cy="14277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7D8832-FB8C-D0B4-8344-64EDBF65177A}"/>
              </a:ext>
            </a:extLst>
          </p:cNvPr>
          <p:cNvCxnSpPr>
            <a:cxnSpLocks/>
          </p:cNvCxnSpPr>
          <p:nvPr/>
        </p:nvCxnSpPr>
        <p:spPr>
          <a:xfrm flipH="1">
            <a:off x="8524257" y="1780674"/>
            <a:ext cx="1012774" cy="12833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451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23</Words>
  <Application>Microsoft Macintosh PowerPoint</Application>
  <PresentationFormat>Widescreen</PresentationFormat>
  <Paragraphs>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Kritikos</dc:creator>
  <cp:lastModifiedBy>Jacob Kritikos</cp:lastModifiedBy>
  <cp:revision>25</cp:revision>
  <dcterms:created xsi:type="dcterms:W3CDTF">2022-09-12T18:44:18Z</dcterms:created>
  <dcterms:modified xsi:type="dcterms:W3CDTF">2022-09-13T01:11:22Z</dcterms:modified>
</cp:coreProperties>
</file>